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68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7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59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23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634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5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41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75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7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12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333F3-FD23-4239-A2EC-7DD7ABE381D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7AA6-AF71-4129-BD2C-BF3BA850F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76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 the new words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8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573712"/>
              </p:ext>
            </p:extLst>
          </p:nvPr>
        </p:nvGraphicFramePr>
        <p:xfrm>
          <a:off x="323528" y="260649"/>
          <a:ext cx="8352928" cy="6332206"/>
        </p:xfrm>
        <a:graphic>
          <a:graphicData uri="http://schemas.openxmlformats.org/drawingml/2006/table">
            <a:tbl>
              <a:tblPr/>
              <a:tblGrid>
                <a:gridCol w="4232421"/>
                <a:gridCol w="4120507"/>
              </a:tblGrid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bitter,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горький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cereal,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крупа,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home–made,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самодельный,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honey,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мед,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poultry,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птица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pudding,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пудинг,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salty,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соленый,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sour,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кислый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spicy,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острый,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starter,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стартер,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bacon and eggs,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бекон и яйца,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main course,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основное блюдо,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roast beef,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жареная говядина,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spaghetti bolognaise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спагетти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болоньезе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cuisine,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кухня,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gravy,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подлива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rifle,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винтовка,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chilli con carne,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чили кон карне,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shepherd’s pie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пирог пастуха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5189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</Words>
  <Application>Microsoft Office PowerPoint</Application>
  <PresentationFormat>Экран (4:3)</PresentationFormat>
  <Paragraphs>39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Learn the new words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the new words</dc:title>
  <dc:creator>Ирина</dc:creator>
  <cp:lastModifiedBy>Ирина</cp:lastModifiedBy>
  <cp:revision>1</cp:revision>
  <dcterms:created xsi:type="dcterms:W3CDTF">2020-04-05T23:22:43Z</dcterms:created>
  <dcterms:modified xsi:type="dcterms:W3CDTF">2020-04-05T23:30:06Z</dcterms:modified>
</cp:coreProperties>
</file>